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81813" cy="100028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9" autoAdjust="0"/>
    <p:restoredTop sz="86377" autoAdjust="0"/>
  </p:normalViewPr>
  <p:slideViewPr>
    <p:cSldViewPr>
      <p:cViewPr>
        <p:scale>
          <a:sx n="62" d="100"/>
          <a:sy n="62" d="100"/>
        </p:scale>
        <p:origin x="-2952" y="-27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EA76-E1D4-405E-8D9F-426361B9565B}" type="datetimeFigureOut">
              <a:rPr lang="it-IT" smtClean="0"/>
              <a:t>27/04/2015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DC1E-4456-47F3-B6A9-2FAFD59D23E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EA76-E1D4-405E-8D9F-426361B9565B}" type="datetimeFigureOut">
              <a:rPr lang="it-IT" smtClean="0"/>
              <a:t>27/04/2015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DC1E-4456-47F3-B6A9-2FAFD59D23E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EA76-E1D4-405E-8D9F-426361B9565B}" type="datetimeFigureOut">
              <a:rPr lang="it-IT" smtClean="0"/>
              <a:t>27/04/2015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DC1E-4456-47F3-B6A9-2FAFD59D23E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EA76-E1D4-405E-8D9F-426361B9565B}" type="datetimeFigureOut">
              <a:rPr lang="it-IT" smtClean="0"/>
              <a:t>27/04/2015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DC1E-4456-47F3-B6A9-2FAFD59D23E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EA76-E1D4-405E-8D9F-426361B9565B}" type="datetimeFigureOut">
              <a:rPr lang="it-IT" smtClean="0"/>
              <a:t>27/04/2015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DC1E-4456-47F3-B6A9-2FAFD59D23E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EA76-E1D4-405E-8D9F-426361B9565B}" type="datetimeFigureOut">
              <a:rPr lang="it-IT" smtClean="0"/>
              <a:t>27/04/2015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DC1E-4456-47F3-B6A9-2FAFD59D23E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EA76-E1D4-405E-8D9F-426361B9565B}" type="datetimeFigureOut">
              <a:rPr lang="it-IT" smtClean="0"/>
              <a:t>27/04/2015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DC1E-4456-47F3-B6A9-2FAFD59D23E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EA76-E1D4-405E-8D9F-426361B9565B}" type="datetimeFigureOut">
              <a:rPr lang="it-IT" smtClean="0"/>
              <a:t>27/04/2015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DC1E-4456-47F3-B6A9-2FAFD59D23E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EA76-E1D4-405E-8D9F-426361B9565B}" type="datetimeFigureOut">
              <a:rPr lang="it-IT" smtClean="0"/>
              <a:t>27/04/2015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DC1E-4456-47F3-B6A9-2FAFD59D23E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EA76-E1D4-405E-8D9F-426361B9565B}" type="datetimeFigureOut">
              <a:rPr lang="it-IT" smtClean="0"/>
              <a:t>27/04/2015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DC1E-4456-47F3-B6A9-2FAFD59D23E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1EA76-E1D4-405E-8D9F-426361B9565B}" type="datetimeFigureOut">
              <a:rPr lang="it-IT" smtClean="0"/>
              <a:t>27/04/2015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7DC1E-4456-47F3-B6A9-2FAFD59D23E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1EA76-E1D4-405E-8D9F-426361B9565B}" type="datetimeFigureOut">
              <a:rPr lang="it-IT" smtClean="0"/>
              <a:t>27/04/2015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7DC1E-4456-47F3-B6A9-2FAFD59D23E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10288" y="7969150"/>
            <a:ext cx="4269822" cy="92333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/>
              <a:t>Codice fiscale   92134160909</a:t>
            </a:r>
          </a:p>
          <a:p>
            <a:pPr algn="ctr"/>
            <a:endParaRPr lang="it-IT" sz="1400" dirty="0"/>
          </a:p>
          <a:p>
            <a:pPr algn="ctr"/>
            <a:r>
              <a:rPr lang="it-IT" sz="2000" dirty="0" smtClean="0"/>
              <a:t>IBAN  IT04A0101517213000070372855</a:t>
            </a:r>
            <a:endParaRPr lang="it-IT" sz="2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2008" y="35496"/>
            <a:ext cx="6669360" cy="2000548"/>
          </a:xfrm>
          <a:prstGeom prst="rect">
            <a:avLst/>
          </a:prstGeom>
          <a:noFill/>
          <a:effectLst>
            <a:outerShdw blurRad="50800" dist="12700" dir="5400000" algn="ctr" rotWithShape="0">
              <a:srgbClr val="C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SSOCIAZIONE</a:t>
            </a:r>
          </a:p>
          <a:p>
            <a:pPr algn="ctr"/>
            <a: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ARKINSON </a:t>
            </a:r>
            <a: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ASSARI</a:t>
            </a:r>
          </a:p>
          <a:p>
            <a:pPr algn="ctr"/>
            <a:r>
              <a:rPr lang="it-IT" sz="2800" b="1" dirty="0" smtClean="0"/>
              <a:t>ONLUS</a:t>
            </a:r>
            <a:endParaRPr lang="it-IT" sz="2800" b="1" dirty="0"/>
          </a:p>
        </p:txBody>
      </p:sp>
      <p:pic>
        <p:nvPicPr>
          <p:cNvPr id="6" name="Immagine 5" descr="5X5CMYK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714" y="2211724"/>
            <a:ext cx="2792324" cy="2792324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9341" y="5113218"/>
            <a:ext cx="6697025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it-IT" sz="3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OLARE SI PUO’, </a:t>
            </a:r>
            <a:r>
              <a:rPr lang="it-IT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it-IT" sz="3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OGNARE SI DEVE</a:t>
            </a:r>
          </a:p>
          <a:p>
            <a:pPr algn="ctr"/>
            <a:endParaRPr lang="it-IT" sz="1000" i="1" dirty="0" smtClean="0">
              <a:solidFill>
                <a:schemeClr val="tx2"/>
              </a:solidFill>
            </a:endParaRPr>
          </a:p>
          <a:p>
            <a:pPr algn="ctr"/>
            <a:endParaRPr lang="it-IT" sz="1200" i="1" dirty="0">
              <a:solidFill>
                <a:schemeClr val="tx2"/>
              </a:solidFill>
            </a:endParaRPr>
          </a:p>
          <a:p>
            <a:pPr algn="ctr"/>
            <a:r>
              <a:rPr lang="it-IT" sz="4000" b="1" i="1" dirty="0" smtClean="0"/>
              <a:t>380 – 1818343</a:t>
            </a:r>
          </a:p>
          <a:p>
            <a:pPr algn="ctr"/>
            <a:endParaRPr lang="it-IT" sz="2000" b="1" i="1" dirty="0" smtClean="0"/>
          </a:p>
          <a:p>
            <a:pPr algn="ctr"/>
            <a:r>
              <a:rPr lang="it-IT" sz="2400" b="1" i="1" dirty="0" smtClean="0"/>
              <a:t>www.associazioneparkinsonsassari.wordpress.com</a:t>
            </a:r>
            <a:endParaRPr lang="it-IT" sz="2400" b="1" i="1" dirty="0"/>
          </a:p>
        </p:txBody>
      </p:sp>
      <p:cxnSp>
        <p:nvCxnSpPr>
          <p:cNvPr id="9" name="Connettore 1 8"/>
          <p:cNvCxnSpPr/>
          <p:nvPr/>
        </p:nvCxnSpPr>
        <p:spPr>
          <a:xfrm>
            <a:off x="260648" y="7668344"/>
            <a:ext cx="626469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Immagine 9" descr="5X5 B&amp;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24" y="35496"/>
            <a:ext cx="576064" cy="576064"/>
          </a:xfrm>
          <a:prstGeom prst="rect">
            <a:avLst/>
          </a:prstGeom>
        </p:spPr>
      </p:pic>
      <p:pic>
        <p:nvPicPr>
          <p:cNvPr id="11" name="Immagine 10" descr="5X5 B&amp;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312" y="35496"/>
            <a:ext cx="576064" cy="576064"/>
          </a:xfrm>
          <a:prstGeom prst="rect">
            <a:avLst/>
          </a:prstGeom>
        </p:spPr>
      </p:pic>
      <p:pic>
        <p:nvPicPr>
          <p:cNvPr id="12" name="Immagine 11" descr="5X5 B&amp;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24" y="8532440"/>
            <a:ext cx="576064" cy="576064"/>
          </a:xfrm>
          <a:prstGeom prst="rect">
            <a:avLst/>
          </a:prstGeom>
        </p:spPr>
      </p:pic>
      <p:pic>
        <p:nvPicPr>
          <p:cNvPr id="13" name="Immagine 12" descr="5X5 B&amp;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7312" y="8532440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20</Words>
  <Application>Microsoft Office PowerPoint</Application>
  <PresentationFormat>Presentazione su schermo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8</cp:revision>
  <dcterms:created xsi:type="dcterms:W3CDTF">2015-04-27T15:13:29Z</dcterms:created>
  <dcterms:modified xsi:type="dcterms:W3CDTF">2015-04-27T16:12:24Z</dcterms:modified>
</cp:coreProperties>
</file>